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4" d="100"/>
          <a:sy n="84" d="100"/>
        </p:scale>
        <p:origin x="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F4BB0-0F21-4417-AEDC-F1C795073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9842B-2DED-4379-9DAB-178652527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57624-DDAD-4D17-AFE9-A5D7A7051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5CF9C-344F-4436-AEE8-3F20AA05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07E0C-7095-49EC-B2BC-267AE9C7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45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4E3F4-CB7E-4325-AFFB-6659A01E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B60B5-2493-4B7D-9E57-1245038C7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A7947-08C6-4729-857F-9BDC1F173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AE0CE-BB45-472E-AF19-A5A749DF3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BAFF1-2ADD-4683-81D0-E08BB77D6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7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A78627-0006-44A1-8913-F09E22AF73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324B4-8A96-41D5-A9A4-7EAB6D1DB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E65B4-4870-4E4E-BC3B-E5726B308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D94A2-3901-4A70-872C-1622E43C5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C4294-FE2E-49D2-BDDD-69B211CA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8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6C0A6-00FC-49A0-B2F9-76FE2218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9D4E2-1A10-47A0-AB23-9583C7DC6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A7BA8-3FBC-41C1-A385-B6DE5247D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C95E8-86DF-4404-95A9-2432E3DA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B0259-5289-4AD6-A206-74703D473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5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118F0-7617-4EFC-AE20-B021F0926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8DE33-654C-4CE7-A119-1018ED973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4AB4-9F14-45C5-9F5E-0A16BEBE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9643E-E301-4EDE-AF4C-7884F8912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C0CFD-0665-437F-A35C-809D902A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0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D677F-3C12-49F2-A287-252B79DA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F2CD-785E-4A16-88BA-CDFB49AFEA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701D2-A5F7-471C-A49A-A28F59917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D6918-3CAE-439D-A1B5-242E47892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7B4A1-378F-45A9-8B74-1C8C8BD97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F80F9-6E4C-46EA-8016-721660AB2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4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2DD5-7F7F-4EFF-B176-5FB058601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5737F-5CEF-4010-91BD-31E9A6A46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22070-6783-4EDA-81A3-78126D88B5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610F1C-8D00-4078-9180-2FF28FAAC0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EEBEC1-2675-4603-8478-05912948D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864799-5267-4EF7-A2F6-8AA2B92B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21E9C7-5B6C-47C3-98E7-A3F41DF50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9D3C3-AF7B-4B84-B384-5C24A2EA1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63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1DC39-5AFD-4AB9-89CD-A1A373AD0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E1722F-2767-4C2B-BF54-B9D69171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961644-8E8E-4A43-84B5-157739CE1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3C00B-C626-4CD8-A6D8-9205C8B7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4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1E8C84-B6B5-4543-898B-E4578A00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077340-91CE-4802-8C4B-7747A7F32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D09B7-2A2D-49EF-A20E-220CAEE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32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8707-9660-414D-98D8-B2F093EC6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1B58C-3348-49A9-87E7-548A83874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C4B7FC-1C83-433D-A239-EA0D471A9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E3484-2CE0-441A-BCA6-48C67FDC4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93E4-B9AE-4A11-90F4-DB3BE606F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F121D-A663-4F63-8AD7-3EFC4C398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449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9F442-72C1-4685-86E1-4CD064404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D36238-1B16-435B-81DC-0640A903F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BC3C2B-2DEF-4D8D-A0AF-BBA92F17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F4803-9C89-44D2-A551-F1C568F3B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30AA7-F8AF-4176-9D1A-EF769C24E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2E3FF-20E3-4062-B7CE-DFF993BC6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07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4250E8-3387-4889-A0CE-AEC48F7D0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3A695-558E-4266-A541-B1CA44AC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79192-9EDA-499B-B76F-E228F7A24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B5F37-66A3-406C-A28E-3258A6C50D98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C6B9E-8268-4989-B5F9-7741BAA258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5BA10-E126-46AC-AAA5-B2947389C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2A8AA-049D-4520-9839-1FCDC03F9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09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5177F-3384-4F98-A3E3-9076CD1CE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6860" y="1122363"/>
            <a:ext cx="9144000" cy="2387600"/>
          </a:xfrm>
        </p:spPr>
        <p:txBody>
          <a:bodyPr/>
          <a:lstStyle/>
          <a:p>
            <a:r>
              <a:rPr lang="en-US" dirty="0"/>
              <a:t>Pacman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3F194-5A8D-4546-8EDD-12ED988775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 of 3</a:t>
            </a:r>
          </a:p>
        </p:txBody>
      </p:sp>
    </p:spTree>
    <p:extLst>
      <p:ext uri="{BB962C8B-B14F-4D97-AF65-F5344CB8AC3E}">
        <p14:creationId xmlns:p14="http://schemas.microsoft.com/office/powerpoint/2010/main" val="66770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ABB3E-B4AF-4CDE-84BE-507D4AECF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negative Speed also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1714F7-6B63-4F48-AB84-40578D3D7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909914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5F12-661E-484C-A2ED-162D55660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with variables – 4 places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D218AA-8CBA-4644-9BF0-7B84DA8C2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6A491D6-ED27-4B36-800A-95836457F6EE}"/>
              </a:ext>
            </a:extLst>
          </p:cNvPr>
          <p:cNvCxnSpPr/>
          <p:nvPr/>
        </p:nvCxnSpPr>
        <p:spPr>
          <a:xfrm>
            <a:off x="-114300" y="2895600"/>
            <a:ext cx="3990975" cy="628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AE4452-067D-46FA-9C7D-C19AFB64266E}"/>
              </a:ext>
            </a:extLst>
          </p:cNvPr>
          <p:cNvCxnSpPr/>
          <p:nvPr/>
        </p:nvCxnSpPr>
        <p:spPr>
          <a:xfrm>
            <a:off x="209550" y="4019550"/>
            <a:ext cx="3686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C96969-66FF-4CD9-BF62-752B4E735E99}"/>
              </a:ext>
            </a:extLst>
          </p:cNvPr>
          <p:cNvCxnSpPr/>
          <p:nvPr/>
        </p:nvCxnSpPr>
        <p:spPr>
          <a:xfrm flipV="1">
            <a:off x="504825" y="4724400"/>
            <a:ext cx="3371850" cy="514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5C6F03-5832-4299-BFC1-E1D5EEDF1AFD}"/>
              </a:ext>
            </a:extLst>
          </p:cNvPr>
          <p:cNvCxnSpPr/>
          <p:nvPr/>
        </p:nvCxnSpPr>
        <p:spPr>
          <a:xfrm flipV="1">
            <a:off x="504825" y="5238750"/>
            <a:ext cx="3371850" cy="619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241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86623-F06D-44DE-AD30-C7018C6A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Speed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C13BF9-FBD2-4D32-8861-700CA657C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EC1918-72AF-4C30-8203-260D386DB051}"/>
              </a:ext>
            </a:extLst>
          </p:cNvPr>
          <p:cNvCxnSpPr/>
          <p:nvPr/>
        </p:nvCxnSpPr>
        <p:spPr>
          <a:xfrm flipV="1">
            <a:off x="-1352550" y="3276600"/>
            <a:ext cx="5067300" cy="647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330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0C9CB-4F0C-4F73-A1D7-37BA5262A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A76AA-8820-443F-9BAA-B4EA378F0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speed better?</a:t>
            </a:r>
          </a:p>
        </p:txBody>
      </p:sp>
    </p:spTree>
    <p:extLst>
      <p:ext uri="{BB962C8B-B14F-4D97-AF65-F5344CB8AC3E}">
        <p14:creationId xmlns:p14="http://schemas.microsoft.com/office/powerpoint/2010/main" val="4019153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5C36E-39A7-40AD-886D-035F214CD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 want the character to stop on blue walls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A81937-F5C0-42BA-BFE8-00F3D91F1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FEB5BC-5CC3-4B7A-B33D-AFD13DF2097C}"/>
              </a:ext>
            </a:extLst>
          </p:cNvPr>
          <p:cNvCxnSpPr>
            <a:cxnSpLocks/>
          </p:cNvCxnSpPr>
          <p:nvPr/>
        </p:nvCxnSpPr>
        <p:spPr>
          <a:xfrm flipV="1">
            <a:off x="0" y="3686175"/>
            <a:ext cx="3933825" cy="609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560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FCA0-4793-4E85-AC0D-E2E75158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touching color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C4891A-8E31-4C83-BE29-98A58C8A2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78406EE-9316-4F29-910A-04B603622900}"/>
              </a:ext>
            </a:extLst>
          </p:cNvPr>
          <p:cNvCxnSpPr/>
          <p:nvPr/>
        </p:nvCxnSpPr>
        <p:spPr>
          <a:xfrm flipV="1">
            <a:off x="561975" y="3667125"/>
            <a:ext cx="3333750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365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A1600-E0DC-47A1-8D10-55E16E9AB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13F34-86E7-4419-AF39-99B24D09D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Any issues?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6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A7E9C-E694-4B55-8506-7FA956EA6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Temporarily change the background to a costume map – new background layer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658C59-A86D-417D-8999-BF90464F7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2847014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59306-841D-4D7E-AB7B-B7670721C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blue outline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2260216-3C84-46C2-A55D-23B1BFB8F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1688053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F946-3288-423C-876D-EDDE14F8C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the Fill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54A3CA-0845-4C65-ACD0-1CA7E3342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74683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1942D-2C65-4F3E-924D-AC3A5EF60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the following changes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64FBE3-03A2-4331-9FAF-B7ABF40A5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804841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03D5F-4CC3-4014-9679-03EE828CA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outline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AE790F-10BA-4DE3-8567-031A22A15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2442280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2E81D-255C-4AF0-85EB-6014E8BC2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 some box for testing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2ED97A-F7F8-4DC4-A308-767AAFDCD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1262253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5216A-65DE-49A5-B362-A9ADF492E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just trying the concept – should look like this: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E73F8C-A787-43EE-A191-815FCBDD4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2366422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11232-90DA-4869-83E5-00F60B3E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3C436-BCE9-44AD-9374-662613E37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Is there a problem?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Doe it totally stop?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87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672FC-8593-4ACC-84EF-56BD7B35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to fix the movement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F3CA03-8CDF-4359-8531-F7DF20B3A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2374384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DC9E9-1458-485C-8B3D-CCFBA5FCE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473EF-BFDF-47F6-8982-78905FA7C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Any Issues?</a:t>
            </a:r>
          </a:p>
        </p:txBody>
      </p:sp>
    </p:spTree>
    <p:extLst>
      <p:ext uri="{BB962C8B-B14F-4D97-AF65-F5344CB8AC3E}">
        <p14:creationId xmlns:p14="http://schemas.microsoft.com/office/powerpoint/2010/main" val="1720101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73CC2-4453-4E1F-BFD5-3352F6BE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old background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158C06-181D-4EAA-99EE-70B54C0A9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1938532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A0C61-9EBB-4C62-AD0F-506973A7D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background to black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8B9AAB-845C-4BB7-BD7C-0E4CBD13E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424370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C788-B925-4E30-A7E9-F4E10957A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background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4FA5FA-A8CB-4ADC-B7E3-70DB118FB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606579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581B8-F0E1-441E-846D-893FF1488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in Center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9B4315-57C9-4D18-B374-58D5596E8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A05B294-7759-4DD3-9933-D9F87A173A13}"/>
              </a:ext>
            </a:extLst>
          </p:cNvPr>
          <p:cNvCxnSpPr>
            <a:cxnSpLocks/>
          </p:cNvCxnSpPr>
          <p:nvPr/>
        </p:nvCxnSpPr>
        <p:spPr>
          <a:xfrm flipV="1">
            <a:off x="609600" y="3220244"/>
            <a:ext cx="3190875" cy="781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407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768BE-280B-41B1-B329-54D52EA3A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46826-2C2D-48D4-AB3B-7414D431C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Press Up, Down, Left, and Right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631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22BF2-8C2E-4DDF-9381-B5DF1AFC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next Costume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7CF9B92-748A-446C-8257-A0CF7BB14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144" y="1690688"/>
            <a:ext cx="7735712" cy="4351338"/>
          </a:xfr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0F8C718-947E-4974-84AB-7F7BD3ABF533}"/>
              </a:ext>
            </a:extLst>
          </p:cNvPr>
          <p:cNvCxnSpPr/>
          <p:nvPr/>
        </p:nvCxnSpPr>
        <p:spPr>
          <a:xfrm>
            <a:off x="1781175" y="4991100"/>
            <a:ext cx="2266950" cy="352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762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662AF-C307-4DF3-AC6A-6F32F9F10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B52DE-8CE2-4C00-8243-60139BBF8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happens?</a:t>
            </a:r>
          </a:p>
        </p:txBody>
      </p:sp>
    </p:spTree>
    <p:extLst>
      <p:ext uri="{BB962C8B-B14F-4D97-AF65-F5344CB8AC3E}">
        <p14:creationId xmlns:p14="http://schemas.microsoft.com/office/powerpoint/2010/main" val="364080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5E56-27D1-4DCD-9A73-AEBF28CA1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Hide your variables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39DB7F-EAFE-40C8-A13F-59D528BDC9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304826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2253-4388-4DBC-871B-FE3F5943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Resize your Pacman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2122EA-53D2-4E7C-8719-2AC2B6AC4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703560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3667-75CC-4C4C-909F-66405879D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slow down the speed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4B0F0D-B1F6-4C92-944E-DAF465EDB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380" y="1825625"/>
            <a:ext cx="8033239" cy="4351338"/>
          </a:xfrm>
        </p:spPr>
      </p:pic>
    </p:spTree>
    <p:extLst>
      <p:ext uri="{BB962C8B-B14F-4D97-AF65-F5344CB8AC3E}">
        <p14:creationId xmlns:p14="http://schemas.microsoft.com/office/powerpoint/2010/main" val="3223003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2757</TotalTime>
  <Words>157</Words>
  <Application>Microsoft Office PowerPoint</Application>
  <PresentationFormat>Widescreen</PresentationFormat>
  <Paragraphs>40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Pacman </vt:lpstr>
      <vt:lpstr>Make the following changes</vt:lpstr>
      <vt:lpstr>Start in Center</vt:lpstr>
      <vt:lpstr>Test your work  </vt:lpstr>
      <vt:lpstr>Add a next Costume</vt:lpstr>
      <vt:lpstr>Test your work</vt:lpstr>
      <vt:lpstr>Hide your variables</vt:lpstr>
      <vt:lpstr>Resize your Pacman</vt:lpstr>
      <vt:lpstr>Lets slow down the speed</vt:lpstr>
      <vt:lpstr>Make a negative Speed also</vt:lpstr>
      <vt:lpstr>Update with variables – 4 places </vt:lpstr>
      <vt:lpstr>Initialize Speed</vt:lpstr>
      <vt:lpstr>Test your work</vt:lpstr>
      <vt:lpstr>Next we want the character to stop on blue walls</vt:lpstr>
      <vt:lpstr>Not touching color</vt:lpstr>
      <vt:lpstr>Test your work</vt:lpstr>
      <vt:lpstr>Temporarily change the background to a costume map – new background layer</vt:lpstr>
      <vt:lpstr>Add blue outline</vt:lpstr>
      <vt:lpstr>Remove the Fill</vt:lpstr>
      <vt:lpstr>Make outline 5</vt:lpstr>
      <vt:lpstr>Draw some box for testing</vt:lpstr>
      <vt:lpstr>We are just trying the concept – should look like this:</vt:lpstr>
      <vt:lpstr>Test your work</vt:lpstr>
      <vt:lpstr>Need to fix the movement</vt:lpstr>
      <vt:lpstr>Test your work</vt:lpstr>
      <vt:lpstr>Delete old background</vt:lpstr>
      <vt:lpstr>Change background to black</vt:lpstr>
      <vt:lpstr>Black background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Platforms</dc:title>
  <dc:creator>Sean</dc:creator>
  <cp:lastModifiedBy>Sean</cp:lastModifiedBy>
  <cp:revision>258</cp:revision>
  <dcterms:created xsi:type="dcterms:W3CDTF">2020-09-20T23:24:41Z</dcterms:created>
  <dcterms:modified xsi:type="dcterms:W3CDTF">2020-11-23T14:18:02Z</dcterms:modified>
</cp:coreProperties>
</file>

<file path=docProps/thumbnail.jpeg>
</file>